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2656-AD7E-F3FD-C48A-29D00842D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8F7F8-D105-7AF9-3EE4-4E43E324B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EE52A-C41A-F5E2-D682-00F30B1A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6E18B-2EF7-70A1-6D8C-493F7F1F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ABE5-2E18-EE25-5586-A134DACA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3D69-80EB-3955-ACBB-58BB13E8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CB823-12F0-E6EA-FEB3-9DAE24487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D4035-BBA1-4D58-439D-7C46E666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1BEFF-FD6D-F8E3-7772-80A66439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0DCE-3511-CD2E-3263-687CEEBF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83A0C-4956-C8D1-34ED-420CAED77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1E88C-A468-0AF4-88E5-35CCC1249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9E851-C754-5883-BBD8-9E03AE9C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B7A2-C4ED-A048-BAC3-E3F49F84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C589-A6E6-A7D6-1D5C-9DF229B8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4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0046-9B61-0F54-3941-1C44E123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9B83-F57D-F304-F124-319C35438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044EB-5838-4F3C-DF81-419AE04E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A71A6-581B-16C0-A174-FDA5BFFE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CA2D-DD7F-4017-EAA1-F59796AC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9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8B8B-79B5-F8D0-0B89-AE6390DF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5D411-50B4-EC4E-F2B8-ABF8730EE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DA57-CD10-89CB-1E9B-B46BEA36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54CB2-CB89-6619-391D-CE586074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AF2C0-F9FA-688B-2156-2B018E958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CF8B-6DAC-CD6C-2852-E0E3ABDA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7A0CE-AA25-CA78-3821-26C1E9D7F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EB74E-A1B3-FAB9-8A58-6781CB410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1DF0A-4E12-DF38-BC32-7CC4C232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253E5-9844-09AF-C344-3AA3AB91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1FF88-4D30-2455-2327-A33CCD90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9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C96A-B8B1-86CE-6027-5E962BD6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EBE71-B1C8-0CBB-3925-7B003FA3E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0C9B3-6606-949C-3D0D-8BEFFD283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18E13-C39F-BBCC-603A-682B914D7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430B-0334-EB77-3B57-ACFB17FB3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070CF-C37F-D41D-35B4-798BE3D6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C11C7-3620-ED49-7BBC-CEC3E8B5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83B32-31B8-44F3-F4A6-9E7D654F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9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EA-0133-722E-BF8B-8C8BE08F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D2F8B-5463-B7E0-DC2A-FB048E56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46F63-B4E3-0469-CB60-B8323DD7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D24A1-C089-F9CA-F407-D8539F0B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5F63E-CA19-781D-D75D-37CAAED1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9B8DD-2579-A0DB-8F69-92187456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1145D-CFFC-9AAF-9027-DD88A333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2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2A0B-A5E5-5AB7-F5F5-025C8E46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C720B-EC79-F2D1-5645-EF5303C1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C5736-05E9-6C28-97EB-0CEF25594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5FABA-CA8F-0594-F5C4-62678B42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401BA-94AB-5629-5993-87F2800F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B8055-EBDA-1794-1180-4862A756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3262-0948-59A5-DA8D-2B4B0C55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0C5F8-018B-62A9-B5AB-CD2D577F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6B0E5-0881-8BCB-9DD8-747F961AA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F1456-40EE-B15C-C8E6-D9DA36C9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B055-ECE8-4645-661C-F14EF381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64F6C-4BE5-DAEA-F0D0-2AFEB9DA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1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BCB326-9AB0-7360-14B4-76C93A4E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4E0CB-3EAF-117B-DEDB-EBF707018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5BAF7-9E96-E19F-DB12-F626D5036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ADC93F-DF85-804E-BA7A-56E543BE22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A42E-3086-F913-0259-3235BDD21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09CA6-B233-1A71-ECE2-19C5E1B00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BEDC0-BCDA-BB49-843E-2895B6644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875BE18-DB20-47FE-FAAF-6F689601A37C}"/>
              </a:ext>
            </a:extLst>
          </p:cNvPr>
          <p:cNvGrpSpPr/>
          <p:nvPr/>
        </p:nvGrpSpPr>
        <p:grpSpPr>
          <a:xfrm>
            <a:off x="145943" y="1017562"/>
            <a:ext cx="11631387" cy="3782015"/>
            <a:chOff x="103413" y="3090911"/>
            <a:chExt cx="11631387" cy="37820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306622-642D-3C37-6E2E-A87D97673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92" t="44617" r="4983"/>
            <a:stretch/>
          </p:blipFill>
          <p:spPr>
            <a:xfrm>
              <a:off x="1513114" y="3510959"/>
              <a:ext cx="9840686" cy="33619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4009AA-AD28-36C6-8D05-1291996DD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719"/>
            <a:stretch/>
          </p:blipFill>
          <p:spPr>
            <a:xfrm>
              <a:off x="1284514" y="3090911"/>
              <a:ext cx="10450286" cy="31568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C63CA8-F2D7-28EB-B9A3-BB6E441DB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413" r="97396" b="42089"/>
            <a:stretch/>
          </p:blipFill>
          <p:spPr>
            <a:xfrm rot="5400000">
              <a:off x="789213" y="3984174"/>
              <a:ext cx="272143" cy="1643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50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B6088-EF1F-4347-5DA9-4A31AD3FC7FC}"/>
              </a:ext>
            </a:extLst>
          </p:cNvPr>
          <p:cNvGrpSpPr/>
          <p:nvPr/>
        </p:nvGrpSpPr>
        <p:grpSpPr>
          <a:xfrm>
            <a:off x="838200" y="1320715"/>
            <a:ext cx="10515600" cy="3091542"/>
            <a:chOff x="870857" y="391886"/>
            <a:chExt cx="10515600" cy="3091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7D5A94-25E2-EED8-C264-6C505A674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2547"/>
            <a:stretch/>
          </p:blipFill>
          <p:spPr>
            <a:xfrm>
              <a:off x="870857" y="391886"/>
              <a:ext cx="10515600" cy="3918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8645F2-F227-5EB1-6D54-0AA3203A6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654"/>
            <a:stretch/>
          </p:blipFill>
          <p:spPr>
            <a:xfrm>
              <a:off x="870857" y="783771"/>
              <a:ext cx="10515600" cy="2699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13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5AAE53-0372-85FF-B36A-5E453AB2B3C3}"/>
              </a:ext>
            </a:extLst>
          </p:cNvPr>
          <p:cNvGrpSpPr/>
          <p:nvPr/>
        </p:nvGrpSpPr>
        <p:grpSpPr>
          <a:xfrm>
            <a:off x="453274" y="1404257"/>
            <a:ext cx="11285448" cy="4049486"/>
            <a:chOff x="453274" y="1404257"/>
            <a:chExt cx="11285448" cy="40494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7D2FED-F514-E380-1CF1-0B3FEE18A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266"/>
            <a:stretch/>
          </p:blipFill>
          <p:spPr>
            <a:xfrm>
              <a:off x="453274" y="1404257"/>
              <a:ext cx="11285447" cy="3701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3CBB98-DD5C-879A-B304-C71BFE7A6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350"/>
            <a:stretch/>
          </p:blipFill>
          <p:spPr>
            <a:xfrm>
              <a:off x="453275" y="1861457"/>
              <a:ext cx="11285447" cy="3592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32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Goode, Katherine</dc:creator>
  <cp:lastModifiedBy>Goode, Katherine</cp:lastModifiedBy>
  <cp:revision>1</cp:revision>
  <dcterms:created xsi:type="dcterms:W3CDTF">2024-06-10T20:37:21Z</dcterms:created>
  <dcterms:modified xsi:type="dcterms:W3CDTF">2024-06-10T21:13:26Z</dcterms:modified>
</cp:coreProperties>
</file>